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224" y="-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2018/3/28</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2018/3/28</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cstate="print"/>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7577</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588</cp:revision>
  <dcterms:modified xsi:type="dcterms:W3CDTF">2018-03-28T01:27:07Z</dcterms:modified>
</cp:coreProperties>
</file>